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56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98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556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92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39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67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14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3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52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79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ED6D-1B20-43EF-9F78-D2BBD83D156C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E4F6E-A78D-4683-A72F-A8D2EDFC3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68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7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0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29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5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4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A300C1-541C-2DE3-4DEA-BEEBF6C9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430" y="1556302"/>
            <a:ext cx="1092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0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4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4A69F-AD18-8E5E-697B-F98783F34AFE}"/>
              </a:ext>
            </a:extLst>
          </p:cNvPr>
          <p:cNvSpPr txBox="1"/>
          <p:nvPr/>
        </p:nvSpPr>
        <p:spPr>
          <a:xfrm>
            <a:off x="2767584" y="2974849"/>
            <a:ext cx="4498848" cy="658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dirty="0"/>
              <a:t>https://github.com/imangaliaskarov-ui/telco-customer-churn-prediction/tree/main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12443-328F-43F7-7659-18F3FBA3D971}"/>
              </a:ext>
            </a:extLst>
          </p:cNvPr>
          <p:cNvSpPr txBox="1"/>
          <p:nvPr/>
        </p:nvSpPr>
        <p:spPr>
          <a:xfrm>
            <a:off x="3535680" y="4021574"/>
            <a:ext cx="340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dirty="0"/>
              <a:t>https://youtu.be/4hUfJULOIjY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D7C5D-28BE-D2A5-287D-04B164E0D7F6}"/>
              </a:ext>
            </a:extLst>
          </p:cNvPr>
          <p:cNvSpPr txBox="1"/>
          <p:nvPr/>
        </p:nvSpPr>
        <p:spPr>
          <a:xfrm>
            <a:off x="2584704" y="5010796"/>
            <a:ext cx="293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KZ" dirty="0"/>
              <a:t>imangali.askarov@yu.edu.kz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256477-106C-2404-A064-ECCE5F666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514" y="2825070"/>
            <a:ext cx="961342" cy="9580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E2864D-E6C0-DF1A-23C9-F04693A6C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915" y="3727238"/>
            <a:ext cx="961342" cy="9580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0EBEE2E-D869-5EE4-062D-C8594FFBA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508" y="4685242"/>
            <a:ext cx="961342" cy="9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233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29</Words>
  <Application>Microsoft Macintosh PowerPoint</Application>
  <PresentationFormat>Широкоэкранный</PresentationFormat>
  <Paragraphs>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Iman Askarov</cp:lastModifiedBy>
  <cp:revision>8</cp:revision>
  <dcterms:created xsi:type="dcterms:W3CDTF">2025-12-16T13:42:29Z</dcterms:created>
  <dcterms:modified xsi:type="dcterms:W3CDTF">2025-12-16T19:34:09Z</dcterms:modified>
</cp:coreProperties>
</file>